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6" r:id="rId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002" autoAdjust="0"/>
    <p:restoredTop sz="94660"/>
  </p:normalViewPr>
  <p:slideViewPr>
    <p:cSldViewPr snapToGrid="0">
      <p:cViewPr varScale="1">
        <p:scale>
          <a:sx n="98" d="100"/>
          <a:sy n="98" d="100"/>
        </p:scale>
        <p:origin x="60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6F1F4A-481E-495F-A0F7-093ED0AFCA0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EB39858-C863-4759-8DAF-655D7510B7C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F445584-1A11-4C27-B61A-613C244883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1657962-972B-4A3E-B5C7-15A55154AF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808DC02-F83F-495B-8956-BABF4ED83E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24365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672A4D-1BB6-42AE-ADEB-9451686100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551C1D7-02EF-4478-8FC6-E46435245C8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A6C279-6D68-4F60-A5EC-34890A0000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82F73A2-9227-4168-9067-83765B5442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2BFC73-F4A7-443F-B275-4DBB623B0F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54332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7CC5DFC-5B9C-426E-9BF6-8719E448DE8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2176E0D-9A2B-4B1B-85DC-3EB12459D49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E78FF11-7A5D-43E2-9BFF-CC0FEEBC4C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4E49E7B-D4F9-4935-9E61-6C54000A29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8B26EA9-D5D2-45FF-AAC6-609A3C0AC7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1622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2D0FBB-D8E3-4275-931B-5CD1157434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CFDBE2F-552C-4F4D-8B3B-A9A39D46E7D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078148-9507-4E2D-AF41-E244AC8054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1EB32B-0CC1-4DD6-865D-6A9756674B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30492D-3D11-47D1-9086-276165870F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42183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77415A-71BE-43EC-A16A-0F228F34DEB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3CFC6A-BD43-4B1F-9988-307B59BD6C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E561462-F13A-43FB-8F04-8FA5E2F52B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0F721-6B9C-4BE4-9D6B-4E67D4E89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EFD6C4D-09DA-41ED-BDD2-2413F619C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1592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150D3D-0A83-4D80-9DDD-A07CC0983B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4D6BFE-9F7E-4D8C-8A13-6BC101A52BD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54582E-0665-47D0-B9AE-9596B68CE1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697172-02C3-49EB-9784-387FA67C43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45A790B-DCD8-439A-B260-2FF9A17516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9BCD0E-1D2C-4A8D-A588-84157CA7F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475275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46B7DD-2D98-47CA-8735-386C738295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B218C9-DF70-4DA2-8632-650CEAB29C3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0F02FAD-B487-44F5-8101-6CD1A82384F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373B141-B244-4B41-A161-A5C38C3BF8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D0C6B87-BE9E-4A71-8882-05DF528958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A302ED-1CEA-4AA7-B379-D62375A7A7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6D8B62D-903E-4FF6-8996-91ED7FCFEA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5954B8-8A19-4A91-89DA-8931991C26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09806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8A43DB-AE7C-4B4D-9FA3-30205B1679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73CF60D-CB37-4FC9-8A71-B02520B9CB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CD79B4-B5B9-49D9-9C7E-31B2DB6BE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3A734A7-0275-4305-9753-E4DB49382C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16006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3D35F2D-A2D8-428B-96E2-6BA1309C1D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A599D0-AD25-4FCA-8692-28D18134D2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A1D9FC8-5EB2-4EC0-8700-F57FF999C4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108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69675-7CC1-4704-839A-C4590F3D7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86353E-4E6E-417F-ACB5-CD126590EE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9B8105D-DBF8-4BDE-9CBD-FE21F01AF1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63C64B4-788B-418E-8175-AC5D2239EA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4F13449-0C25-4B1B-B737-1B04A36249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5A35D1-49BC-4847-A303-738C752431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00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D28653-6106-456A-843C-E4880F080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081D52F-3496-4B69-8763-BF67CFB4F4E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D981111-CA6F-4ACB-9A8F-E40B3149F8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473B06D-A017-471C-9B94-541E62DAC1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C8E8C8D-D949-4173-B56E-53C74D148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77069D8-B90F-4C42-B900-3DFAC54054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30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5777326-8EC5-444F-8DBD-BD7F44899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7C2687-DEB8-4267-B534-781310A8BD6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8FFC62-E909-4A25-823A-CAEFFAA7E8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694635-9968-4E0E-8349-25D9BF92C098}" type="datetimeFigureOut">
              <a:rPr lang="en-GB" smtClean="0"/>
              <a:t>29/09/2023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5D78158-4BC3-46D8-B040-3391C3205BD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9D900F-DACB-403B-B274-F23B50F6050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A224E-F49B-4A48-8392-1BFAFBF6F7F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04849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>
            <a:extLst>
              <a:ext uri="{FF2B5EF4-FFF2-40B4-BE49-F238E27FC236}">
                <a16:creationId xmlns:a16="http://schemas.microsoft.com/office/drawing/2014/main" id="{7831B065-9F74-47ED-A2FF-66D32684C0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05853" y="2115787"/>
            <a:ext cx="5659521" cy="4002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88F80AC2-C1A4-4830-8737-2C0B18EEBB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300241"/>
            <a:ext cx="9144000" cy="739993"/>
          </a:xfrm>
        </p:spPr>
        <p:txBody>
          <a:bodyPr>
            <a:normAutofit fontScale="90000"/>
          </a:bodyPr>
          <a:lstStyle/>
          <a:p>
            <a:r>
              <a:rPr lang="en-US" sz="8000" b="1" dirty="0"/>
              <a:t>Facebook Strategy #1</a:t>
            </a:r>
            <a:endParaRPr lang="en-GB" sz="8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ABC65D-5D67-4AB5-9F46-56650C3FE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973122"/>
            <a:ext cx="9144000" cy="516957"/>
          </a:xfrm>
        </p:spPr>
        <p:txBody>
          <a:bodyPr>
            <a:normAutofit lnSpcReduction="10000"/>
          </a:bodyPr>
          <a:lstStyle/>
          <a:p>
            <a:r>
              <a:rPr lang="en-US" sz="3200" b="1" dirty="0"/>
              <a:t>eCoverly Affiliates</a:t>
            </a:r>
            <a:endParaRPr lang="en-GB" sz="3200" b="1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72011A5-7189-4615-BF31-8E9ACE32E0A6}"/>
              </a:ext>
            </a:extLst>
          </p:cNvPr>
          <p:cNvSpPr/>
          <p:nvPr/>
        </p:nvSpPr>
        <p:spPr>
          <a:xfrm>
            <a:off x="1171662" y="1602297"/>
            <a:ext cx="2097210" cy="401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Facebook Ad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9F7A7F-11CA-4BC5-ACEB-BCC273CEF445}"/>
              </a:ext>
            </a:extLst>
          </p:cNvPr>
          <p:cNvSpPr/>
          <p:nvPr/>
        </p:nvSpPr>
        <p:spPr>
          <a:xfrm>
            <a:off x="7626780" y="1602297"/>
            <a:ext cx="2097210" cy="401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Sales Page</a:t>
            </a:r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7137F2F-7CB2-4B38-ACB2-D2A97F780A7C}"/>
              </a:ext>
            </a:extLst>
          </p:cNvPr>
          <p:cNvSpPr/>
          <p:nvPr/>
        </p:nvSpPr>
        <p:spPr>
          <a:xfrm>
            <a:off x="3508643" y="3506598"/>
            <a:ext cx="2097210" cy="79695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Affiliate Link</a:t>
            </a:r>
            <a:endParaRPr lang="en-GB" dirty="0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70702FE-7F4C-4A47-B34B-2A4F6CF0E5C7}"/>
              </a:ext>
            </a:extLst>
          </p:cNvPr>
          <p:cNvSpPr/>
          <p:nvPr/>
        </p:nvSpPr>
        <p:spPr>
          <a:xfrm>
            <a:off x="3508643" y="4102916"/>
            <a:ext cx="1717698" cy="401272"/>
          </a:xfrm>
          <a:prstGeom prst="round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(Link Shortener)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9EDCFE9-4D88-ACF1-9AFB-A1EAF7A6DE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06421" y="2416616"/>
            <a:ext cx="5058383" cy="2747291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35118EA-808E-8E5D-E905-A10106AC65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95813" y="2162960"/>
            <a:ext cx="1747609" cy="3991907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30619180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F80AC2-C1A4-4830-8737-2C0B18EEBB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58296"/>
            <a:ext cx="9144000" cy="739993"/>
          </a:xfrm>
        </p:spPr>
        <p:txBody>
          <a:bodyPr>
            <a:normAutofit fontScale="90000"/>
          </a:bodyPr>
          <a:lstStyle/>
          <a:p>
            <a:r>
              <a:rPr lang="en-US" sz="8000" b="1" dirty="0"/>
              <a:t>Facebook Strategy #2</a:t>
            </a:r>
            <a:endParaRPr lang="en-GB" sz="8000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EABC65D-5D67-4AB5-9F46-56650C3FE0D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830509"/>
            <a:ext cx="9144000" cy="516957"/>
          </a:xfrm>
        </p:spPr>
        <p:txBody>
          <a:bodyPr>
            <a:normAutofit lnSpcReduction="10000"/>
          </a:bodyPr>
          <a:lstStyle/>
          <a:p>
            <a:r>
              <a:rPr lang="en-US" sz="3200" b="1" dirty="0"/>
              <a:t>eCoverly Affiliates</a:t>
            </a:r>
            <a:endParaRPr lang="en-GB" sz="3200" b="1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472011A5-7189-4615-BF31-8E9ACE32E0A6}"/>
              </a:ext>
            </a:extLst>
          </p:cNvPr>
          <p:cNvSpPr/>
          <p:nvPr/>
        </p:nvSpPr>
        <p:spPr>
          <a:xfrm>
            <a:off x="242942" y="1543574"/>
            <a:ext cx="2097210" cy="401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Facebook Ad</a:t>
            </a:r>
            <a:endParaRPr lang="en-GB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9F7A7F-11CA-4BC5-ACEB-BCC273CEF445}"/>
              </a:ext>
            </a:extLst>
          </p:cNvPr>
          <p:cNvSpPr/>
          <p:nvPr/>
        </p:nvSpPr>
        <p:spPr>
          <a:xfrm>
            <a:off x="8967390" y="1542541"/>
            <a:ext cx="2097210" cy="401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Sales Page</a:t>
            </a:r>
            <a:endParaRPr lang="en-GB" dirty="0"/>
          </a:p>
        </p:txBody>
      </p:sp>
      <p:sp>
        <p:nvSpPr>
          <p:cNvPr id="7" name="Arrow: Right 6">
            <a:extLst>
              <a:ext uri="{FF2B5EF4-FFF2-40B4-BE49-F238E27FC236}">
                <a16:creationId xmlns:a16="http://schemas.microsoft.com/office/drawing/2014/main" id="{B7137F2F-7CB2-4B38-ACB2-D2A97F780A7C}"/>
              </a:ext>
            </a:extLst>
          </p:cNvPr>
          <p:cNvSpPr/>
          <p:nvPr/>
        </p:nvSpPr>
        <p:spPr>
          <a:xfrm>
            <a:off x="7175213" y="2836685"/>
            <a:ext cx="1197059" cy="1354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700" dirty="0"/>
              <a:t>Affiliate Link</a:t>
            </a:r>
            <a:endParaRPr lang="en-GB" sz="1700" dirty="0"/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3DAA0A6E-C20B-446D-90C0-4AC6AE3A34D1}"/>
              </a:ext>
            </a:extLst>
          </p:cNvPr>
          <p:cNvSpPr/>
          <p:nvPr/>
        </p:nvSpPr>
        <p:spPr>
          <a:xfrm>
            <a:off x="4251669" y="1543574"/>
            <a:ext cx="2097210" cy="4012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“Bridge Page”</a:t>
            </a:r>
            <a:endParaRPr lang="en-GB" dirty="0"/>
          </a:p>
        </p:txBody>
      </p:sp>
      <p:sp>
        <p:nvSpPr>
          <p:cNvPr id="14" name="Arrow: Right 13">
            <a:extLst>
              <a:ext uri="{FF2B5EF4-FFF2-40B4-BE49-F238E27FC236}">
                <a16:creationId xmlns:a16="http://schemas.microsoft.com/office/drawing/2014/main" id="{AB9388EF-F5EC-4CFF-AFA5-F7F41B66AAB1}"/>
              </a:ext>
            </a:extLst>
          </p:cNvPr>
          <p:cNvSpPr/>
          <p:nvPr/>
        </p:nvSpPr>
        <p:spPr>
          <a:xfrm>
            <a:off x="2418112" y="2836685"/>
            <a:ext cx="1256304" cy="1354741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To Your Page…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D3D45AF-8103-4A35-B8E0-0EE6FE58D8E7}"/>
              </a:ext>
            </a:extLst>
          </p:cNvPr>
          <p:cNvSpPr txBox="1"/>
          <p:nvPr/>
        </p:nvSpPr>
        <p:spPr>
          <a:xfrm>
            <a:off x="3425334" y="4736070"/>
            <a:ext cx="37498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Example: MyReviews.com/</a:t>
            </a:r>
            <a:r>
              <a:rPr lang="en-US" dirty="0" err="1"/>
              <a:t>ecoverly</a:t>
            </a:r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17270F1-C2F3-9700-B385-794E087199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3788" y="2121930"/>
            <a:ext cx="3482459" cy="244887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C64D6182-A3FD-D7E6-3455-9F574A0A4F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72272" y="2419026"/>
            <a:ext cx="3719179" cy="201994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94CFA75-ED7C-F8C7-EF8B-38B36E8C66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980" y="2140954"/>
            <a:ext cx="1611190" cy="3680298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  <p:extLst>
      <p:ext uri="{BB962C8B-B14F-4D97-AF65-F5344CB8AC3E}">
        <p14:creationId xmlns:p14="http://schemas.microsoft.com/office/powerpoint/2010/main" val="2890383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43</Words>
  <Application>Microsoft Office PowerPoint</Application>
  <PresentationFormat>Widescreen</PresentationFormat>
  <Paragraphs>14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Facebook Strategy #1</vt:lpstr>
      <vt:lpstr>Facebook Strategy #2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Facebook Strategy #1</dc:title>
  <dc:creator>Adeel A</dc:creator>
  <cp:lastModifiedBy>Naz J</cp:lastModifiedBy>
  <cp:revision>11</cp:revision>
  <dcterms:created xsi:type="dcterms:W3CDTF">2021-02-11T17:08:12Z</dcterms:created>
  <dcterms:modified xsi:type="dcterms:W3CDTF">2023-09-29T07:35:13Z</dcterms:modified>
</cp:coreProperties>
</file>